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8" r:id="rId4"/>
    <p:sldId id="330" r:id="rId5"/>
    <p:sldId id="331" r:id="rId6"/>
    <p:sldId id="332" r:id="rId7"/>
    <p:sldId id="288" r:id="rId8"/>
    <p:sldId id="289" r:id="rId9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265" r:id="rId25"/>
    <p:sldId id="355" r:id="rId26"/>
    <p:sldId id="35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40.png"/><Relationship Id="rId7" Type="http://schemas.openxmlformats.org/officeDocument/2006/relationships/tags" Target="../tags/tag21.xml"/><Relationship Id="rId6" Type="http://schemas.openxmlformats.org/officeDocument/2006/relationships/image" Target="../media/image39.png"/><Relationship Id="rId5" Type="http://schemas.openxmlformats.org/officeDocument/2006/relationships/tags" Target="../tags/tag20.xml"/><Relationship Id="rId4" Type="http://schemas.openxmlformats.org/officeDocument/2006/relationships/image" Target="../media/image38.png"/><Relationship Id="rId3" Type="http://schemas.openxmlformats.org/officeDocument/2006/relationships/tags" Target="../tags/tag19.xml"/><Relationship Id="rId2" Type="http://schemas.openxmlformats.org/officeDocument/2006/relationships/image" Target="../media/image37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1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tags" Target="../tags/tag25.xml"/><Relationship Id="rId4" Type="http://schemas.openxmlformats.org/officeDocument/2006/relationships/image" Target="../media/image42.png"/><Relationship Id="rId3" Type="http://schemas.openxmlformats.org/officeDocument/2006/relationships/tags" Target="../tags/tag24.xml"/><Relationship Id="rId2" Type="http://schemas.openxmlformats.org/officeDocument/2006/relationships/image" Target="../media/image41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tags" Target="../tags/tag28.xml"/><Relationship Id="rId4" Type="http://schemas.openxmlformats.org/officeDocument/2006/relationships/image" Target="../media/image45.png"/><Relationship Id="rId3" Type="http://schemas.openxmlformats.org/officeDocument/2006/relationships/tags" Target="../tags/tag27.xml"/><Relationship Id="rId2" Type="http://schemas.openxmlformats.org/officeDocument/2006/relationships/image" Target="../media/image44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2.png"/><Relationship Id="rId3" Type="http://schemas.openxmlformats.org/officeDocument/2006/relationships/tags" Target="../tags/tag32.xml"/><Relationship Id="rId2" Type="http://schemas.openxmlformats.org/officeDocument/2006/relationships/image" Target="../media/image51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tags" Target="../tags/tag41.xml"/><Relationship Id="rId7" Type="http://schemas.openxmlformats.org/officeDocument/2006/relationships/image" Target="../media/image61.png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60.jpeg"/><Relationship Id="rId2" Type="http://schemas.openxmlformats.org/officeDocument/2006/relationships/tags" Target="../tags/tag37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5.png"/><Relationship Id="rId12" Type="http://schemas.openxmlformats.org/officeDocument/2006/relationships/image" Target="../media/image64.png"/><Relationship Id="rId11" Type="http://schemas.openxmlformats.org/officeDocument/2006/relationships/image" Target="../media/image63.png"/><Relationship Id="rId10" Type="http://schemas.openxmlformats.org/officeDocument/2006/relationships/tags" Target="../tags/tag42.xml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tags" Target="../tags/tag11.xml"/><Relationship Id="rId4" Type="http://schemas.openxmlformats.org/officeDocument/2006/relationships/image" Target="../media/image17.png"/><Relationship Id="rId3" Type="http://schemas.openxmlformats.org/officeDocument/2006/relationships/tags" Target="../tags/tag10.xml"/><Relationship Id="rId2" Type="http://schemas.openxmlformats.org/officeDocument/2006/relationships/image" Target="../media/image1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Relationship Id="rId3" Type="http://schemas.openxmlformats.org/officeDocument/2006/relationships/tags" Target="../tags/tag1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tags" Target="../tags/tag15.xml"/><Relationship Id="rId4" Type="http://schemas.openxmlformats.org/officeDocument/2006/relationships/image" Target="../media/image25.png"/><Relationship Id="rId3" Type="http://schemas.openxmlformats.org/officeDocument/2006/relationships/tags" Target="../tags/tag14.xml"/><Relationship Id="rId2" Type="http://schemas.openxmlformats.org/officeDocument/2006/relationships/image" Target="../media/image24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tags" Target="../tags/tag17.xml"/><Relationship Id="rId2" Type="http://schemas.openxmlformats.org/officeDocument/2006/relationships/image" Target="../media/image28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" y="1882140"/>
            <a:ext cx="2036445" cy="370649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52040" y="3905885"/>
            <a:ext cx="2348865" cy="19710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年春夏学期的问答建议回复202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35" y="1694815"/>
            <a:ext cx="2095500" cy="42386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、有安排见面课学习的同学请注意，每次见面课回放可能由一个或是多个视频组成，需要完成全部视频观看才能获得本次见面课的全部分数。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880" y="1457960"/>
            <a:ext cx="2157095" cy="436372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有相应的开放及截止时间，考试开放之时，也就是学习结束之时，即除了考试，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330" y="1306195"/>
            <a:ext cx="2414905" cy="46456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55" y="1538605"/>
            <a:ext cx="2239010" cy="45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239" y="2926656"/>
            <a:ext cx="6152335" cy="26980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9355" y="1305560"/>
            <a:ext cx="994283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期末考试一旦开始，暨在线学习结束，观看视频、见面课回放、完成章测试作业、问答均不再计分，且不再弹出课程。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位，则为全部学号），验证姓氏、绑定手机号后，会弹出课程确认的界面，点击确认即可（如弹出姓名与本人姓名不一致请及时反馈老师或联系在线客服反馈。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03006" y="2879015"/>
            <a:ext cx="9950627" cy="3522980"/>
            <a:chOff x="786812" y="2627087"/>
            <a:chExt cx="9950627" cy="3522980"/>
          </a:xfrm>
        </p:grpSpPr>
        <p:grpSp>
          <p:nvGrpSpPr>
            <p:cNvPr id="10" name="组合 9"/>
            <p:cNvGrpSpPr/>
            <p:nvPr/>
          </p:nvGrpSpPr>
          <p:grpSpPr>
            <a:xfrm>
              <a:off x="786812" y="2627087"/>
              <a:ext cx="1979930" cy="3521710"/>
              <a:chOff x="2010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010" y="3202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3631" y="3802"/>
                <a:ext cx="756" cy="3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40090" y="2627087"/>
              <a:ext cx="1981200" cy="3522980"/>
              <a:chOff x="5783" y="3202"/>
              <a:chExt cx="3120" cy="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5783" y="3202"/>
                <a:ext cx="3120" cy="5548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6" name="矩形 15"/>
              <p:cNvSpPr/>
              <p:nvPr/>
            </p:nvSpPr>
            <p:spPr>
              <a:xfrm>
                <a:off x="5964" y="3687"/>
                <a:ext cx="2304" cy="3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0020" y="2627087"/>
              <a:ext cx="1979930" cy="3521710"/>
              <a:chOff x="9614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9614" y="3202"/>
                <a:ext cx="3118" cy="5547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6699949" y="2627087"/>
              <a:ext cx="2047141" cy="352171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8757509" y="2627087"/>
              <a:ext cx="1979930" cy="3521710"/>
              <a:chOff x="11218" y="2770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18" y="2770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11400" y="4556"/>
                <a:ext cx="2755" cy="55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99936" y="2746224"/>
            <a:ext cx="9085581" cy="3545895"/>
            <a:chOff x="965247" y="2624547"/>
            <a:chExt cx="8178599" cy="3524250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65247" y="2627087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08329" y="2624547"/>
              <a:ext cx="1624330" cy="352298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17" name="组合 16"/>
            <p:cNvGrpSpPr/>
            <p:nvPr/>
          </p:nvGrpSpPr>
          <p:grpSpPr>
            <a:xfrm>
              <a:off x="4232975" y="2624547"/>
              <a:ext cx="1631950" cy="3522345"/>
              <a:chOff x="8847" y="3198"/>
              <a:chExt cx="2570" cy="554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47" y="3198"/>
                <a:ext cx="2570" cy="554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64925" y="2625182"/>
              <a:ext cx="1631674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0151" y="2625182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6985" y="2834640"/>
            <a:ext cx="1969135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43420" y="2840990"/>
            <a:ext cx="186753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57945" y="2840990"/>
            <a:ext cx="180276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5170" y="2841625"/>
            <a:ext cx="1889125" cy="3404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9055" y="2834640"/>
            <a:ext cx="1925955" cy="3411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imagerId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120" y="2372995"/>
            <a:ext cx="2050415" cy="36423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153025" y="2369185"/>
            <a:ext cx="2049780" cy="3648710"/>
            <a:chOff x="5385" y="2431"/>
            <a:chExt cx="3228" cy="57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 descr="58e442610c95e9edf4b304cf23d1cc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5" y="2431"/>
              <a:ext cx="3228" cy="5739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5460" y="6119"/>
              <a:ext cx="3052" cy="4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56145" y="2379345"/>
            <a:ext cx="2082800" cy="36493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620" y="2379345"/>
            <a:ext cx="2033905" cy="36652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2450" y="2355215"/>
            <a:ext cx="2073275" cy="3672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" y="1590675"/>
            <a:ext cx="2461260" cy="42868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6312" y="2934696"/>
            <a:ext cx="533557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共享课！智慧课程！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1643380"/>
            <a:ext cx="2105025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595" y="3137535"/>
            <a:ext cx="2171700" cy="1533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085" y="4671060"/>
            <a:ext cx="210502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5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6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7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8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3818</Words>
  <Application>WPS 演示</Application>
  <PresentationFormat>自定义</PresentationFormat>
  <Paragraphs>152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辉辉</cp:lastModifiedBy>
  <cp:revision>435</cp:revision>
  <dcterms:created xsi:type="dcterms:W3CDTF">2022-01-17T01:35:00Z</dcterms:created>
  <dcterms:modified xsi:type="dcterms:W3CDTF">2025-07-02T02:55:58Z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BD2B3FD7289C463595CC08E1DB82AC5A_13</vt:lpwstr>
  </property>
</Properties>
</file>