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35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40.png"/><Relationship Id="rId7" Type="http://schemas.openxmlformats.org/officeDocument/2006/relationships/tags" Target="../tags/tag21.xml"/><Relationship Id="rId6" Type="http://schemas.openxmlformats.org/officeDocument/2006/relationships/image" Target="../media/image39.png"/><Relationship Id="rId5" Type="http://schemas.openxmlformats.org/officeDocument/2006/relationships/tags" Target="../tags/tag20.xml"/><Relationship Id="rId4" Type="http://schemas.openxmlformats.org/officeDocument/2006/relationships/image" Target="../media/image38.png"/><Relationship Id="rId3" Type="http://schemas.openxmlformats.org/officeDocument/2006/relationships/tags" Target="../tags/tag19.xml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tags" Target="../tags/tag25.xml"/><Relationship Id="rId4" Type="http://schemas.openxmlformats.org/officeDocument/2006/relationships/image" Target="../media/image42.png"/><Relationship Id="rId3" Type="http://schemas.openxmlformats.org/officeDocument/2006/relationships/tags" Target="../tags/tag24.xml"/><Relationship Id="rId2" Type="http://schemas.openxmlformats.org/officeDocument/2006/relationships/image" Target="../media/image41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tags" Target="../tags/tag28.xml"/><Relationship Id="rId4" Type="http://schemas.openxmlformats.org/officeDocument/2006/relationships/image" Target="../media/image45.png"/><Relationship Id="rId3" Type="http://schemas.openxmlformats.org/officeDocument/2006/relationships/tags" Target="../tags/tag27.xml"/><Relationship Id="rId2" Type="http://schemas.openxmlformats.org/officeDocument/2006/relationships/image" Target="../media/image44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2.png"/><Relationship Id="rId3" Type="http://schemas.openxmlformats.org/officeDocument/2006/relationships/tags" Target="../tags/tag32.xml"/><Relationship Id="rId2" Type="http://schemas.openxmlformats.org/officeDocument/2006/relationships/image" Target="../media/image51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41.xml"/><Relationship Id="rId7" Type="http://schemas.openxmlformats.org/officeDocument/2006/relationships/image" Target="../media/image61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60.jpeg"/><Relationship Id="rId2" Type="http://schemas.openxmlformats.org/officeDocument/2006/relationships/tags" Target="../tags/tag3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42.xml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1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tags" Target="../tags/tag15.xml"/><Relationship Id="rId4" Type="http://schemas.openxmlformats.org/officeDocument/2006/relationships/image" Target="../media/image25.png"/><Relationship Id="rId3" Type="http://schemas.openxmlformats.org/officeDocument/2006/relationships/tags" Target="../tags/tag14.xml"/><Relationship Id="rId2" Type="http://schemas.openxmlformats.org/officeDocument/2006/relationships/image" Target="../media/image24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tags" Target="../tags/tag17.xml"/><Relationship Id="rId2" Type="http://schemas.openxmlformats.org/officeDocument/2006/relationships/image" Target="../media/image28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" y="1882140"/>
            <a:ext cx="2036445" cy="370649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下一学期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35" y="1694815"/>
            <a:ext cx="2095500" cy="42386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880" y="1457960"/>
            <a:ext cx="2157095" cy="436372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330" y="1306195"/>
            <a:ext cx="2414905" cy="4645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55" y="1538605"/>
            <a:ext cx="223901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期末考试一旦开始，暨在线学习结束，观看视频、见面课回放、完成章测试作业、问答均不再计分，且不再弹出课程。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3006" y="287901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5170" y="2841625"/>
            <a:ext cx="1889125" cy="3404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9055" y="2834640"/>
            <a:ext cx="1925955" cy="341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620" y="2379345"/>
            <a:ext cx="2033905" cy="36652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2450" y="2355215"/>
            <a:ext cx="2073275" cy="3672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" y="1590675"/>
            <a:ext cx="2461260" cy="42868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里搜索加入的，这个课看完没有分数！要学习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643380"/>
            <a:ext cx="21050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95" y="3137535"/>
            <a:ext cx="2171700" cy="153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85" y="4671060"/>
            <a:ext cx="210502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3780</Words>
  <Application>WPS 演示</Application>
  <PresentationFormat>自定义</PresentationFormat>
  <Paragraphs>152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Wingdings</vt:lpstr>
      <vt:lpstr>思源黑体 CN Bold</vt:lpstr>
      <vt:lpstr>KSOFD72470BC</vt:lpstr>
      <vt:lpstr>Segoe Print</vt:lpstr>
      <vt:lpstr>KSOFD723FC5D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辉辉</cp:lastModifiedBy>
  <cp:revision>437</cp:revision>
  <dcterms:created xsi:type="dcterms:W3CDTF">2022-01-17T01:35:00Z</dcterms:created>
  <dcterms:modified xsi:type="dcterms:W3CDTF">2026-06-29T02:11:34Z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EF8D5E49699C4556BED04956738DC44A_13</vt:lpwstr>
  </property>
</Properties>
</file>